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294" r:id="rId37"/>
    <p:sldId id="295" r:id="rId38"/>
    <p:sldId id="296" r:id="rId39"/>
    <p:sldId id="297"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299" r:id="rId61"/>
    <p:sldId id="300" r:id="rId62"/>
    <p:sldId id="301" r:id="rId63"/>
    <p:sldId id="302" r:id="rId64"/>
    <p:sldId id="270" r:id="rId65"/>
    <p:sldId id="298" r:id="rId66"/>
  </p:sldIdLst>
  <p:sldSz cx="12192000" cy="6858000"/>
  <p:notesSz cx="6735763" cy="9866313"/>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294"/>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6" d="100"/>
          <a:sy n="76" d="100"/>
        </p:scale>
        <p:origin x="498" y="60"/>
      </p:cViewPr>
      <p:guideLst>
        <p:guide pos="12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12/19/2016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12/19/2016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notesSlide" Target="../notesSlides/notesSlide21.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1.png"/><Relationship Id="rId5" Type="http://schemas.openxmlformats.org/officeDocument/2006/relationships/image" Target="../media/image12.png"/><Relationship Id="rId10" Type="http://schemas.openxmlformats.org/officeDocument/2006/relationships/image" Target="../media/image40.png"/><Relationship Id="rId4" Type="http://schemas.openxmlformats.org/officeDocument/2006/relationships/image" Target="../media/image11.png"/><Relationship Id="rId9" Type="http://schemas.openxmlformats.org/officeDocument/2006/relationships/image" Target="../media/image39.jpeg"/><Relationship Id="rId1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notesSlide" Target="../notesSlides/notesSlide23.xml"/><Relationship Id="rId7" Type="http://schemas.openxmlformats.org/officeDocument/2006/relationships/image" Target="../media/image45.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29.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2.png"/><Relationship Id="rId4" Type="http://schemas.openxmlformats.org/officeDocument/2006/relationships/image" Target="../media/image11.png"/><Relationship Id="rId9" Type="http://schemas.openxmlformats.org/officeDocument/2006/relationships/image" Target="../media/image51.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31.xml"/><Relationship Id="rId7"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8.png"/><Relationship Id="rId11" Type="http://schemas.openxmlformats.org/officeDocument/2006/relationships/image" Target="../media/image55.png"/><Relationship Id="rId5" Type="http://schemas.openxmlformats.org/officeDocument/2006/relationships/image" Target="../media/image57.png"/><Relationship Id="rId10" Type="http://schemas.openxmlformats.org/officeDocument/2006/relationships/image" Target="../media/image54.png"/><Relationship Id="rId4" Type="http://schemas.openxmlformats.org/officeDocument/2006/relationships/image" Target="../media/image56.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3.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37.xml"/><Relationship Id="rId7" Type="http://schemas.openxmlformats.org/officeDocument/2006/relationships/image" Target="../media/image54.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3.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70.jpe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0.jpe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2.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0.jpeg"/><Relationship Id="rId11" Type="http://schemas.microsoft.com/office/2007/relationships/diagramDrawing" Target="../diagrams/drawing1.xml"/><Relationship Id="rId5" Type="http://schemas.openxmlformats.org/officeDocument/2006/relationships/image" Target="../media/image54.png"/><Relationship Id="rId10" Type="http://schemas.openxmlformats.org/officeDocument/2006/relationships/diagramColors" Target="../diagrams/colors1.xml"/><Relationship Id="rId4" Type="http://schemas.openxmlformats.org/officeDocument/2006/relationships/image" Target="../media/image53.png"/><Relationship Id="rId9"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0.jpe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4.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0.jpeg"/><Relationship Id="rId11" Type="http://schemas.microsoft.com/office/2007/relationships/diagramDrawing" Target="../diagrams/drawing2.xml"/><Relationship Id="rId5" Type="http://schemas.openxmlformats.org/officeDocument/2006/relationships/image" Target="../media/image54.png"/><Relationship Id="rId10" Type="http://schemas.openxmlformats.org/officeDocument/2006/relationships/diagramColors" Target="../diagrams/colors2.xml"/><Relationship Id="rId4" Type="http://schemas.openxmlformats.org/officeDocument/2006/relationships/image" Target="../media/image53.png"/><Relationship Id="rId9"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5.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0.jpeg"/><Relationship Id="rId11" Type="http://schemas.microsoft.com/office/2007/relationships/diagramDrawing" Target="../diagrams/drawing3.xml"/><Relationship Id="rId5" Type="http://schemas.openxmlformats.org/officeDocument/2006/relationships/image" Target="../media/image54.png"/><Relationship Id="rId10" Type="http://schemas.openxmlformats.org/officeDocument/2006/relationships/diagramColors" Target="../diagrams/colors3.xml"/><Relationship Id="rId4" Type="http://schemas.openxmlformats.org/officeDocument/2006/relationships/image" Target="../media/image53.png"/><Relationship Id="rId9"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6.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0.jpeg"/><Relationship Id="rId11" Type="http://schemas.microsoft.com/office/2007/relationships/diagramDrawing" Target="../diagrams/drawing4.xml"/><Relationship Id="rId5" Type="http://schemas.openxmlformats.org/officeDocument/2006/relationships/image" Target="../media/image54.png"/><Relationship Id="rId10" Type="http://schemas.openxmlformats.org/officeDocument/2006/relationships/diagramColors" Target="../diagrams/colors4.xml"/><Relationship Id="rId4" Type="http://schemas.openxmlformats.org/officeDocument/2006/relationships/image" Target="../media/image53.png"/><Relationship Id="rId9"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7.xml"/><Relationship Id="rId7" Type="http://schemas.openxmlformats.org/officeDocument/2006/relationships/diagramData" Target="../diagrams/data5.xml"/><Relationship Id="rId12"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0.jpeg"/><Relationship Id="rId11" Type="http://schemas.microsoft.com/office/2007/relationships/diagramDrawing" Target="../diagrams/drawing5.xml"/><Relationship Id="rId5" Type="http://schemas.openxmlformats.org/officeDocument/2006/relationships/image" Target="../media/image54.png"/><Relationship Id="rId10" Type="http://schemas.openxmlformats.org/officeDocument/2006/relationships/diagramColors" Target="../diagrams/colors5.xml"/><Relationship Id="rId4" Type="http://schemas.openxmlformats.org/officeDocument/2006/relationships/image" Target="../media/image53.png"/><Relationship Id="rId9"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8.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0.jpeg"/><Relationship Id="rId11" Type="http://schemas.microsoft.com/office/2007/relationships/diagramDrawing" Target="../diagrams/drawing6.xml"/><Relationship Id="rId5" Type="http://schemas.openxmlformats.org/officeDocument/2006/relationships/image" Target="../media/image54.png"/><Relationship Id="rId10" Type="http://schemas.openxmlformats.org/officeDocument/2006/relationships/diagramColors" Target="../diagrams/colors6.xml"/><Relationship Id="rId4" Type="http://schemas.openxmlformats.org/officeDocument/2006/relationships/image" Target="../media/image53.png"/><Relationship Id="rId9"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0.jpe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50.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0.jpeg"/><Relationship Id="rId11" Type="http://schemas.microsoft.com/office/2007/relationships/diagramDrawing" Target="../diagrams/drawing7.xml"/><Relationship Id="rId5" Type="http://schemas.openxmlformats.org/officeDocument/2006/relationships/image" Target="../media/image54.png"/><Relationship Id="rId10" Type="http://schemas.openxmlformats.org/officeDocument/2006/relationships/diagramColors" Target="../diagrams/colors7.xml"/><Relationship Id="rId4" Type="http://schemas.openxmlformats.org/officeDocument/2006/relationships/image" Target="../media/image53.png"/><Relationship Id="rId9"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0.jpe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2.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0.jpeg"/><Relationship Id="rId11" Type="http://schemas.microsoft.com/office/2007/relationships/diagramDrawing" Target="../diagrams/drawing8.xml"/><Relationship Id="rId5" Type="http://schemas.openxmlformats.org/officeDocument/2006/relationships/image" Target="../media/image54.png"/><Relationship Id="rId10" Type="http://schemas.openxmlformats.org/officeDocument/2006/relationships/diagramColors" Target="../diagrams/colors8.xml"/><Relationship Id="rId4" Type="http://schemas.openxmlformats.org/officeDocument/2006/relationships/image" Target="../media/image53.png"/><Relationship Id="rId9"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0.jpe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4.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0.jpeg"/><Relationship Id="rId11" Type="http://schemas.microsoft.com/office/2007/relationships/diagramDrawing" Target="../diagrams/drawing9.xml"/><Relationship Id="rId5" Type="http://schemas.openxmlformats.org/officeDocument/2006/relationships/image" Target="../media/image54.png"/><Relationship Id="rId10" Type="http://schemas.openxmlformats.org/officeDocument/2006/relationships/diagramColors" Target="../diagrams/colors9.xml"/><Relationship Id="rId4" Type="http://schemas.openxmlformats.org/officeDocument/2006/relationships/image" Target="../media/image53.png"/><Relationship Id="rId9"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0.jpeg"/><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6.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0.jpeg"/><Relationship Id="rId11" Type="http://schemas.microsoft.com/office/2007/relationships/diagramDrawing" Target="../diagrams/drawing10.xml"/><Relationship Id="rId5" Type="http://schemas.openxmlformats.org/officeDocument/2006/relationships/image" Target="../media/image54.png"/><Relationship Id="rId10" Type="http://schemas.openxmlformats.org/officeDocument/2006/relationships/diagramColors" Target="../diagrams/colors10.xml"/><Relationship Id="rId4" Type="http://schemas.openxmlformats.org/officeDocument/2006/relationships/image" Target="../media/image53.png"/><Relationship Id="rId9"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7.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0.jpeg"/><Relationship Id="rId11" Type="http://schemas.microsoft.com/office/2007/relationships/diagramDrawing" Target="../diagrams/drawing11.xml"/><Relationship Id="rId5" Type="http://schemas.openxmlformats.org/officeDocument/2006/relationships/image" Target="../media/image54.png"/><Relationship Id="rId10" Type="http://schemas.openxmlformats.org/officeDocument/2006/relationships/diagramColors" Target="../diagrams/colors11.xml"/><Relationship Id="rId4" Type="http://schemas.openxmlformats.org/officeDocument/2006/relationships/image" Target="../media/image53.png"/><Relationship Id="rId9"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0.jpeg"/><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0.jpe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80.gif"/><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0.gif"/><Relationship Id="rId5" Type="http://schemas.openxmlformats.org/officeDocument/2006/relationships/image" Target="../media/image54.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0.gif"/><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0.gif"/><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3.png"/><Relationship Id="rId5" Type="http://schemas.openxmlformats.org/officeDocument/2006/relationships/image" Target="../media/image55.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1250"/>
                                        <p:tgtEl>
                                          <p:spTgt spid="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1250"/>
                                        <p:tgtEl>
                                          <p:spTgt spid="3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2842054" y="4636364"/>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3730" y="792231"/>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4" presetClass="entr" presetSubtype="10" fill="hold" grpId="0" nodeType="withEffect">
                                  <p:stCondLst>
                                    <p:cond delay="20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6" y="792231"/>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8589" y="1256333"/>
            <a:ext cx="7162799" cy="4753638"/>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57751"/>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marL="57150"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application must be available 95% of time. Users can access to it everywhere 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of website.</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994293"/>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0" lvl="2"/>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Only 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384973" y="2006243"/>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8270538" y="2006243"/>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0-#ppt_w/2"/>
                                          </p:val>
                                        </p:tav>
                                        <p:tav tm="100000">
                                          <p:val>
                                            <p:strVal val="#ppt_x"/>
                                          </p:val>
                                        </p:tav>
                                      </p:tavLst>
                                    </p:anim>
                                    <p:anim calcmode="lin" valueType="num">
                                      <p:cBhvr additive="base">
                                        <p:cTn id="14" dur="75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0-#ppt_w/2"/>
                                          </p:val>
                                        </p:tav>
                                        <p:tav tm="100000">
                                          <p:val>
                                            <p:strVal val="#ppt_x"/>
                                          </p:val>
                                        </p:tav>
                                      </p:tavLst>
                                    </p:anim>
                                    <p:anim calcmode="lin" valueType="num">
                                      <p:cBhvr additive="base">
                                        <p:cTn id="18" dur="75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750" fill="hold"/>
                                        <p:tgtEl>
                                          <p:spTgt spid="18"/>
                                        </p:tgtEl>
                                        <p:attrNameLst>
                                          <p:attrName>ppt_x</p:attrName>
                                        </p:attrNameLst>
                                      </p:cBhvr>
                                      <p:tavLst>
                                        <p:tav tm="0">
                                          <p:val>
                                            <p:strVal val="0-#ppt_w/2"/>
                                          </p:val>
                                        </p:tav>
                                        <p:tav tm="100000">
                                          <p:val>
                                            <p:strVal val="#ppt_x"/>
                                          </p:val>
                                        </p:tav>
                                      </p:tavLst>
                                    </p:anim>
                                    <p:anim calcmode="lin" valueType="num">
                                      <p:cBhvr additive="base">
                                        <p:cTn id="22" dur="75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0-#ppt_w/2"/>
                                          </p:val>
                                        </p:tav>
                                        <p:tav tm="100000">
                                          <p:val>
                                            <p:strVal val="#ppt_x"/>
                                          </p:val>
                                        </p:tav>
                                      </p:tavLst>
                                    </p:anim>
                                    <p:anim calcmode="lin" valueType="num">
                                      <p:cBhvr additive="base">
                                        <p:cTn id="26" dur="750" fill="hold"/>
                                        <p:tgtEl>
                                          <p:spTgt spid="19"/>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04068" y="1350881"/>
            <a:ext cx="8950775" cy="1477328"/>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Diagram.</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546606" y="2828209"/>
            <a:ext cx="2071967" cy="1772583"/>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80583" y="4825349"/>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773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4" y="157573"/>
            <a:ext cx="8273729"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4.5.2 </a:t>
            </a:r>
            <a:r>
              <a:rPr lang="en-US" sz="2800"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Sequence </a:t>
            </a:r>
            <a:r>
              <a:rPr 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diagram </a:t>
            </a:r>
            <a:r>
              <a:rPr lang="en-US" altLang="ja-JP"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200329"/>
          </a:xfrm>
          <a:prstGeom prst="rect">
            <a:avLst/>
          </a:prstGeom>
          <a:noFill/>
        </p:spPr>
        <p:txBody>
          <a:bodyPr wrap="square" rtlCol="0">
            <a:spAutoFit/>
          </a:bodyPr>
          <a:lstStyle/>
          <a:p>
            <a:pPr lvl="0"/>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5029204"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5. Quality Control</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6011602" y="2314832"/>
            <a:ext cx="2259187" cy="1832464"/>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4" presetClass="entr" presetSubtype="10" fill="hold" grpId="0"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060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nvGraphicFramePr>
        <p:xfrm>
          <a:off x="2842954" y="1823608"/>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749759"/>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7" y="3518846"/>
            <a:ext cx="4504996" cy="1820918"/>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7365076" y="3951040"/>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326961" y="3508457"/>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381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3008500" y="9900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2001605"/>
            <a:ext cx="8848799" cy="2918798"/>
          </a:xfrm>
          <a:prstGeom prst="rect">
            <a:avLst/>
          </a:prstGeom>
        </p:spPr>
      </p:pic>
      <p:sp>
        <p:nvSpPr>
          <p:cNvPr id="27"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2236789"/>
            <a:ext cx="7106579" cy="2667000"/>
          </a:xfrm>
          <a:prstGeom prst="rect">
            <a:avLst/>
          </a:prstGeom>
        </p:spPr>
      </p:pic>
      <p:sp>
        <p:nvSpPr>
          <p:cNvPr id="25"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2100" y="300033"/>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465450212"/>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1"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2308324"/>
          </a:xfrm>
          <a:prstGeom prst="rect">
            <a:avLst/>
          </a:prstGeom>
        </p:spPr>
        <p:txBody>
          <a:bodyPr wrap="square">
            <a:spAutoFit/>
          </a:bodyPr>
          <a:lstStyle/>
          <a:p>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2100" y="300033"/>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1938992"/>
          </a:xfrm>
          <a:prstGeom prst="rect">
            <a:avLst/>
          </a:prstGeom>
        </p:spPr>
        <p:txBody>
          <a:bodyPr wrap="square">
            <a:spAutoFit/>
          </a:bodyPr>
          <a:lstStyle/>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4072642" y="1501618"/>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6" y="1625949"/>
            <a:ext cx="4246892" cy="43052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1540</TotalTime>
  <Words>2552</Words>
  <Application>Microsoft Office PowerPoint</Application>
  <PresentationFormat>Widescreen</PresentationFormat>
  <Paragraphs>769</Paragraphs>
  <Slides>65</Slides>
  <Notes>65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MS Mincho</vt:lpstr>
      <vt:lpstr>ＭＳ Ｐゴシック</vt:lpstr>
      <vt:lpstr>Roboto Condensed</vt:lpstr>
      <vt:lpstr>Roboto Condensed Light</vt:lpstr>
      <vt:lpstr>SimSun</vt:lpstr>
      <vt:lpstr>Arial</vt:lpstr>
      <vt:lpstr>Calibri</vt:lpstr>
      <vt:lpstr>Calibri Light</vt:lpstr>
      <vt:lpstr>Century</vt:lpstr>
      <vt:lpstr>Courier New</vt:lpstr>
      <vt:lpstr>Tahoma</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Tuấn Đỗ Văn</cp:lastModifiedBy>
  <cp:revision>328</cp:revision>
  <cp:lastPrinted>2016-12-13T11:14:45Z</cp:lastPrinted>
  <dcterms:created xsi:type="dcterms:W3CDTF">2016-11-02T19:55:03Z</dcterms:created>
  <dcterms:modified xsi:type="dcterms:W3CDTF">2016-12-18T17:57:16Z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